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7" Type="http://schemas.openxmlformats.org/officeDocument/2006/relationships/slide" Target="slides/slide1.xml"/><Relationship Id="rId8" Type="http://schemas.openxmlformats.org/officeDocument/2006/relationships/notesMaster" Target="notesMasters/notesMaster1.xml"/><Relationship Id="rId9" Type="http://schemas.openxmlformats.org/officeDocument/2006/relationships/slide" Target="slides/slide2.xml"/></Relationships>
</file>

<file path=ppt/media/image1.jpg>
</file>

<file path=ppt/media/image2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89C1C7-3DCD-1040-A9CF-14679D8B5DDD}" type="datetimeFigureOut">
              <a:rPr lang="en-US" smtClean="0"/>
              <a:t>10/17/16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5E49A5-4136-284D-997B-48E1D791AD6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521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'1.0' encoding='UTF-8' standalone='yes'?>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br/>
            <a:r>
              <a:t>Shirley Ann Jackson</a:t>
            </a:r>
            <a:br/>
            <a:br/>
            <a:r>
              <a:t># Textbook</a:t>
            </a:r>
            <a:br/>
            <a:br/>
            <a:r>
              <a:t>Knight, Physics for Scientists and Engineers: A Strategic Approach with Modern Physics, 3rd Edition, Chapter 22, section 1</a:t>
            </a:r>
            <a:br/>
            <a:br/>
            <a:r>
              <a:t># Textbook</a:t>
            </a:r>
            <a:br/>
            <a:br/>
            <a:r>
              <a:t># Textbook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3" sz="quarter"/>
          </p:nvPr>
        </p:nvSpPr>
        <p:spPr/>
        <p:txBody>
          <a:bodyPr/>
          <a:lstStyle/>
          <a:p>
            <a:r>
              <a:t># Name</a:t>
            </a:r>
            <a:br/>
            <a:br/>
            <a:r>
              <a:t>Shirley Ann Jackson</a:t>
            </a:r>
            <a:br/>
            <a:br/>
            <a:r>
              <a:t># Textbook</a:t>
            </a:r>
            <a:br/>
            <a:br/>
            <a:r>
              <a:t>Knight, Physics for Scientists and Engineers: A Strategic Approach with Modern Physics, 3rd Edition, Chapter 22, section 1</a:t>
            </a:r>
            <a:br/>
            <a:br/>
            <a:r>
              <a:t># Textbook</a:t>
            </a:r>
            <a:br/>
            <a:br/>
            <a:r>
              <a:t># Textbook</a:t>
            </a:r>
            <a:br/>
            <a:br/>
            <a:r>
              <a:t># Contributors</a:t>
            </a:r>
            <a:br/>
            <a:br/>
            <a:r>
              <a:t># Description</a:t>
            </a:r>
            <a:br/>
            <a:br/>
            <a:r>
              <a:t>Shirley Ann Jackson is an African-American physicist born in Washington D.C., on August 5th, 1946. She was the first African American women to get a PhD from MIT. Dr.Jackson studied hadrons as a research associate at the Fermi National Accelerator Laboratory in Batavia, Illinois. She was also a visiting scientist at CERN in Switzerland where she worked on theories relating to elementary particles. She was a part of the Theoretical Physics Research Department at AT&amp;T Bell Laboratories in 1976 and studied materials used in the semiconductor industry. She also researched on the optical and electronic properties of two-dimensional and quasi-two dimensional systems. She made contributions to the knowledge of charged density waves in layered compounds and optical and electronic properties of semiconductor strained-layer superlattices. Since her postgraduate studies, she has been active in initiatives to increase African American participation in science and math. She has been serving as the president of Rensselear</a:t>
            </a:r>
            <a:br/>
            <a:r>
              <a:t>Polytechnic Institute since July 1, 1999.</a:t>
            </a:r>
            <a:br/>
            <a:br/>
            <a:r>
              <a:t>She was the first black woman to earn a PhD from MIT. She was the first black</a:t>
            </a:r>
            <a:br/>
            <a:r>
              <a:t>woman to be elected to the National Academy of Engineering. She did most of</a:t>
            </a:r>
            <a:br/>
            <a:r>
              <a:t>her research on optical and electronic properties of layered materials,</a:t>
            </a:r>
            <a:br/>
            <a:r>
              <a:t>surface electrons of liquid helium films, strained-layer semiconductor</a:t>
            </a:r>
            <a:br/>
            <a:r>
              <a:t>superlattices, and most notably, the polaronic aspects of electrons in two-</a:t>
            </a:r>
            <a:br/>
            <a:r>
              <a:t>dimensional systems.  </a:t>
            </a:r>
            <a:br/>
            <a:br/>
            <a:br/>
            <a:r>
              <a:t># Sources</a:t>
            </a:r>
            <a:br/>
            <a:br/>
            <a:r>
              <a:t>[https://en.wikipedia.org/wiki/Shirley_Ann_Jackson](https://en.wikipedia.org/wiki/Shirley_Ann_Jackson) </a:t>
            </a:r>
            <a:br/>
            <a:r>
              <a:t>[http://www.nytimes.com/ref/college/faculty/coll_pres_jacksonbio.html](http://www.nytimes.com/ref/college/faculty/coll_pres_jacksonbio.html)</a:t>
            </a:r>
            <a:br/>
            <a:r>
              <a:t>[Diaz, S. (n.d.). Jackson, Shirley Ann.](http://www.blackpast.org/aah/jackson-shirley-ann-1946)</a:t>
            </a:r>
            <a:br/>
            <a:br/>
            <a:br/>
            <a:r>
              <a:t># Photo</a:t>
            </a:r>
            <a:br/>
            <a:br/>
            <a:r>
              <a:t>https://cdn-blog.adafruit.com/uploads/2015/02/Shirley-Ann-Jackson.jpg</a:t>
            </a:r>
            <a:br/>
            <a:r>
              <a:t>https://thenotesofe.files.wordpress.com/2015/03/jackson_8x10.jpg</a:t>
            </a:r>
            <a:b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5" sz="quarter"/>
          </p:nvPr>
        </p:nvSpPr>
        <p:spPr/>
      </p:sp>
    </p:spTree>
  </p:cSld>
  <p:clrMapOvr>
    <a:masterClrMapping/>
  </p:clrMapOvr>
</p:notes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Relationship Id="rId3" Type="http://schemas.openxmlformats.org/officeDocument/2006/relationships/notesSlide" Target="../notesSlides/notesSlide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jpg"/><Relationship Id="rId3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6520470" cy="4572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Shirley Ann Jackson</a:t>
            </a:r>
          </a:p>
        </p:txBody>
      </p:sp>
      <p:pic>
        <p:nvPicPr>
          <p:cNvPr id="3" name="Picture 2" descr="test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00200"/>
            <a:ext cx="3657600" cy="4572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